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1" r:id="rId3"/>
    <p:sldId id="282" r:id="rId4"/>
    <p:sldId id="283" r:id="rId5"/>
    <p:sldId id="302" r:id="rId6"/>
    <p:sldId id="284" r:id="rId7"/>
    <p:sldId id="320" r:id="rId8"/>
    <p:sldId id="285" r:id="rId9"/>
    <p:sldId id="286" r:id="rId10"/>
    <p:sldId id="303" r:id="rId11"/>
    <p:sldId id="287" r:id="rId12"/>
    <p:sldId id="290" r:id="rId13"/>
    <p:sldId id="304" r:id="rId14"/>
    <p:sldId id="293" r:id="rId15"/>
    <p:sldId id="291" r:id="rId16"/>
    <p:sldId id="292" r:id="rId17"/>
    <p:sldId id="298" r:id="rId18"/>
    <p:sldId id="277" r:id="rId19"/>
    <p:sldId id="278" r:id="rId20"/>
    <p:sldId id="296" r:id="rId21"/>
    <p:sldId id="305" r:id="rId22"/>
    <p:sldId id="306" r:id="rId23"/>
    <p:sldId id="307" r:id="rId24"/>
    <p:sldId id="308" r:id="rId25"/>
    <p:sldId id="309" r:id="rId26"/>
    <p:sldId id="310" r:id="rId27"/>
    <p:sldId id="319" r:id="rId28"/>
    <p:sldId id="297" r:id="rId29"/>
    <p:sldId id="317" r:id="rId30"/>
    <p:sldId id="318" r:id="rId31"/>
    <p:sldId id="299" r:id="rId32"/>
    <p:sldId id="300" r:id="rId33"/>
    <p:sldId id="301" r:id="rId34"/>
    <p:sldId id="312" r:id="rId35"/>
    <p:sldId id="314" r:id="rId36"/>
    <p:sldId id="313" r:id="rId37"/>
    <p:sldId id="315" r:id="rId38"/>
    <p:sldId id="31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79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81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0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629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28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1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48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365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7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8E042-9D24-4DE8-8280-5014D7135D36}" type="datetimeFigureOut">
              <a:rPr lang="ko-KR" altLang="en-US" smtClean="0"/>
              <a:t>2020-01-14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3CA89-5359-41F4-9DE7-E3BD83AE0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0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54860" y="713714"/>
            <a:ext cx="10017940" cy="2871057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ko-KR" sz="9600" dirty="0" smtClean="0">
                <a:latin typeface="Rockwell" panose="02060603020205020403" pitchFamily="18" charset="0"/>
              </a:rPr>
              <a:t>QUIC</a:t>
            </a:r>
            <a:br>
              <a:rPr lang="en-US" altLang="ko-KR" sz="9600" dirty="0" smtClean="0">
                <a:latin typeface="Rockwell" panose="02060603020205020403" pitchFamily="18" charset="0"/>
              </a:rPr>
            </a:br>
            <a:r>
              <a:rPr lang="en-US" altLang="ko-KR" sz="4900" dirty="0">
                <a:latin typeface="Rockwell" panose="02060603020205020403" pitchFamily="18" charset="0"/>
              </a:rPr>
              <a:t>(Quick UDP Internet Connection</a:t>
            </a:r>
            <a:r>
              <a:rPr lang="en-US" altLang="ko-KR" sz="4900" dirty="0" smtClean="0">
                <a:latin typeface="Rockwell" panose="02060603020205020403" pitchFamily="18" charset="0"/>
              </a:rPr>
              <a:t>)</a:t>
            </a:r>
            <a:endParaRPr lang="ko-KR" altLang="en-US" sz="9600" dirty="0">
              <a:latin typeface="Rockwell" panose="02060603020205020403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9961" y="4519402"/>
            <a:ext cx="10843327" cy="73839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4000" dirty="0" smtClean="0">
                <a:latin typeface="Rockwell" panose="02060603020205020403" pitchFamily="18" charset="0"/>
              </a:rPr>
              <a:t>UDP-based Multiplexed and Secure Transport</a:t>
            </a:r>
            <a:endParaRPr lang="ko-KR" altLang="en-US" sz="4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19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Multiple Streams in a Connection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130" y="1825625"/>
            <a:ext cx="78978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Server Push (PUSH_PROMISE)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920" y="1690688"/>
            <a:ext cx="8982159" cy="47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37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QUIC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019" y="1825625"/>
            <a:ext cx="83319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1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QUIC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0018"/>
            <a:ext cx="10515600" cy="414460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V="1">
            <a:off x="6097349" y="2116067"/>
            <a:ext cx="3778980" cy="242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61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QUIC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625" y="2002779"/>
            <a:ext cx="9708395" cy="328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0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TCP &amp; TLS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6" name="Picture 2" descr="https://user-images.githubusercontent.com/28129081/56914109-35453700-6aee-11e9-82a7-6f2b0ea3241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550" y="1825625"/>
            <a:ext cx="76995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861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0-RTT &amp; 1-RTT (data</a:t>
            </a:r>
            <a:r>
              <a:rPr lang="ko-KR" altLang="en-US" dirty="0" smtClean="0">
                <a:latin typeface="Rockwell" panose="02060603020205020403" pitchFamily="18" charset="0"/>
              </a:rPr>
              <a:t> </a:t>
            </a:r>
            <a:r>
              <a:rPr lang="en-US" altLang="ko-KR" dirty="0" smtClean="0">
                <a:latin typeface="Rockwell" panose="02060603020205020403" pitchFamily="18" charset="0"/>
              </a:rPr>
              <a:t>transport)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917" y="1825625"/>
            <a:ext cx="80801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9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Connection Establishment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784" y="1690688"/>
            <a:ext cx="8937653" cy="46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6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279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Rockwell" panose="02060603020205020403" pitchFamily="18" charset="0"/>
              </a:rPr>
              <a:t>0-RTT Handshake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299" y="1363508"/>
            <a:ext cx="9245151" cy="48134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12523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279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Rockwell" panose="02060603020205020403" pitchFamily="18" charset="0"/>
              </a:rPr>
              <a:t>1-RTT Handshake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103" y="1314956"/>
            <a:ext cx="9621430" cy="48620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5585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Topics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latin typeface="Rockwell" panose="02060603020205020403" pitchFamily="18" charset="0"/>
              </a:rPr>
              <a:t>HTTP/2 (SPDY</a:t>
            </a:r>
            <a:r>
              <a:rPr lang="en-US" altLang="ko-KR" sz="4000" dirty="0" smtClean="0">
                <a:latin typeface="Rockwell" panose="02060603020205020403" pitchFamily="18" charset="0"/>
              </a:rPr>
              <a:t>) over</a:t>
            </a:r>
            <a:r>
              <a:rPr lang="ko-KR" altLang="en-US" sz="4000" dirty="0" smtClean="0">
                <a:latin typeface="Rockwell" panose="02060603020205020403" pitchFamily="18" charset="0"/>
              </a:rPr>
              <a:t> </a:t>
            </a:r>
            <a:r>
              <a:rPr lang="en-US" altLang="ko-KR" sz="4000" dirty="0" smtClean="0">
                <a:latin typeface="Rockwell" panose="02060603020205020403" pitchFamily="18" charset="0"/>
              </a:rPr>
              <a:t>TCP</a:t>
            </a:r>
            <a:endParaRPr lang="en-US" altLang="ko-KR" sz="4000" dirty="0" smtClean="0">
              <a:latin typeface="Rockwell" panose="02060603020205020403" pitchFamily="18" charset="0"/>
            </a:endParaRPr>
          </a:p>
          <a:p>
            <a:r>
              <a:rPr lang="en-US" altLang="ko-KR" sz="4000" dirty="0" smtClean="0">
                <a:latin typeface="Rockwell" panose="02060603020205020403" pitchFamily="18" charset="0"/>
              </a:rPr>
              <a:t>QUIC = TCP + TLS/1.3 + HTTP/2</a:t>
            </a:r>
          </a:p>
          <a:p>
            <a:r>
              <a:rPr lang="en-US" altLang="ko-KR" sz="4000" dirty="0" smtClean="0">
                <a:latin typeface="Rockwell" panose="02060603020205020403" pitchFamily="18" charset="0"/>
              </a:rPr>
              <a:t>HTTP/3 (over QUIC/UDP)</a:t>
            </a:r>
          </a:p>
          <a:p>
            <a:r>
              <a:rPr lang="en-US" altLang="ko-KR" sz="4000" dirty="0" smtClean="0">
                <a:latin typeface="Rockwell" panose="02060603020205020403" pitchFamily="18" charset="0"/>
              </a:rPr>
              <a:t>QUIC WG in IETF</a:t>
            </a:r>
            <a:endParaRPr lang="ko-KR" altLang="en-US" sz="4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3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QUIC </a:t>
            </a:r>
            <a:r>
              <a:rPr lang="en-US" altLang="ko-KR" dirty="0" smtClean="0">
                <a:latin typeface="Rockwell" panose="02060603020205020403" pitchFamily="18" charset="0"/>
              </a:rPr>
              <a:t>Packets (before modification)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1242"/>
            <a:ext cx="10515600" cy="38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78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Long Header Packets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869" y="1825625"/>
            <a:ext cx="89956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53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Long Header Packets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644" y="1825625"/>
            <a:ext cx="6154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84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Short Header Packets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128"/>
            <a:ext cx="10515600" cy="42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49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Packet Numbers (1~4 bytes)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2789"/>
            <a:ext cx="10515600" cy="42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4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QUIC Frames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087" y="1825625"/>
            <a:ext cx="89078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7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QUIC Frames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41863"/>
            <a:ext cx="5181600" cy="4114800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29662"/>
            <a:ext cx="5181600" cy="414326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V="1">
            <a:off x="1114697" y="5895703"/>
            <a:ext cx="3074126" cy="26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618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latin typeface="Rockwell" panose="02060603020205020403" pitchFamily="18" charset="0"/>
              </a:rPr>
              <a:t>Stream </a:t>
            </a:r>
            <a:r>
              <a:rPr lang="en-US" altLang="ko-KR" dirty="0" smtClean="0">
                <a:latin typeface="Rockwell" panose="02060603020205020403" pitchFamily="18" charset="0"/>
              </a:rPr>
              <a:t>Frame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553"/>
            <a:ext cx="10515600" cy="41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8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011" y="647363"/>
            <a:ext cx="9771132" cy="55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5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Connection Migration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8" y="1604325"/>
            <a:ext cx="11804604" cy="18865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9" y="3923211"/>
            <a:ext cx="11673839" cy="24037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cxnSp>
        <p:nvCxnSpPr>
          <p:cNvPr id="8" name="직선 연결선 7"/>
          <p:cNvCxnSpPr/>
          <p:nvPr/>
        </p:nvCxnSpPr>
        <p:spPr>
          <a:xfrm flipV="1">
            <a:off x="2325189" y="3400697"/>
            <a:ext cx="2821577" cy="4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2259875" y="4284617"/>
            <a:ext cx="2821577" cy="4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361406" y="4859383"/>
            <a:ext cx="2821577" cy="4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7659189" y="5934892"/>
            <a:ext cx="2821577" cy="4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4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SPDY vs. HTTP/2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1537"/>
            <a:ext cx="10515600" cy="41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7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Connection </a:t>
            </a:r>
            <a:r>
              <a:rPr lang="en-US" altLang="ko-KR" dirty="0">
                <a:latin typeface="Rockwell" panose="02060603020205020403" pitchFamily="18" charset="0"/>
              </a:rPr>
              <a:t>Migration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2763"/>
            <a:ext cx="10515600" cy="1341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04" y="3721476"/>
            <a:ext cx="11036481" cy="139412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3955156" y="2755222"/>
            <a:ext cx="2821577" cy="4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1462810" y="3074973"/>
            <a:ext cx="6904355" cy="341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5257974" y="5045268"/>
            <a:ext cx="2821577" cy="4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8903436" y="4721587"/>
            <a:ext cx="2821577" cy="4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0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QUIC Implementations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300" y="1825625"/>
            <a:ext cx="94633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85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QUIC WG I-D in IETF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735" y="1573900"/>
            <a:ext cx="9079263" cy="49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18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QUIC WG Individual I-D in IETF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646" y="1825624"/>
            <a:ext cx="8666570" cy="457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65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HTTP/3 (over QUIC/UDP)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5607"/>
            <a:ext cx="10515600" cy="324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1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HTTP/3 (over QUIC/UDP)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0181"/>
            <a:ext cx="10515600" cy="366992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2799844" y="4859267"/>
            <a:ext cx="5284099" cy="4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847741" y="5239684"/>
            <a:ext cx="58651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237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Frames in HTTP/3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190205"/>
            <a:ext cx="9152709" cy="42889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직사각형 5"/>
          <p:cNvSpPr/>
          <p:nvPr/>
        </p:nvSpPr>
        <p:spPr>
          <a:xfrm>
            <a:off x="1010194" y="1480457"/>
            <a:ext cx="9056915" cy="5399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400" dirty="0" smtClean="0">
                <a:latin typeface="Rockwell" panose="02060603020205020403" pitchFamily="18" charset="0"/>
              </a:rPr>
              <a:t>HTTP/3 </a:t>
            </a:r>
            <a:r>
              <a:rPr lang="en-US" altLang="ko-KR" sz="2400" dirty="0">
                <a:latin typeface="Rockwell" panose="02060603020205020403" pitchFamily="18" charset="0"/>
              </a:rPr>
              <a:t>frames can span </a:t>
            </a:r>
            <a:r>
              <a:rPr lang="en-US" altLang="ko-KR" sz="2400" dirty="0" smtClean="0">
                <a:latin typeface="Rockwell" panose="02060603020205020403" pitchFamily="18" charset="0"/>
              </a:rPr>
              <a:t>multiple packets, </a:t>
            </a:r>
            <a:r>
              <a:rPr lang="en-US" altLang="ko-KR" sz="2400" dirty="0">
                <a:latin typeface="Rockwell" panose="02060603020205020403" pitchFamily="18" charset="0"/>
              </a:rPr>
              <a:t>unlike QUIC </a:t>
            </a:r>
            <a:r>
              <a:rPr lang="en-US" altLang="ko-KR" sz="2400" dirty="0" smtClean="0">
                <a:latin typeface="Rockwell" panose="02060603020205020403" pitchFamily="18" charset="0"/>
              </a:rPr>
              <a:t>frames !</a:t>
            </a:r>
            <a:endParaRPr lang="ko-KR" altLang="en-US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09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QPACK in HTTP/3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0984"/>
            <a:ext cx="10515600" cy="259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4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Server Push in HTTP/3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1463"/>
            <a:ext cx="10515600" cy="251444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V="1">
            <a:off x="8377454" y="4070178"/>
            <a:ext cx="2821577" cy="4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02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SPDY vs. HTTP/2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89" y="1825625"/>
            <a:ext cx="92436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7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737" y="233482"/>
            <a:ext cx="9763167" cy="63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2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Header Compression in HTTP/2 (HPACK)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214" y="1748751"/>
            <a:ext cx="79787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6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latin typeface="Rockwell" panose="02060603020205020403" pitchFamily="18" charset="0"/>
              </a:rPr>
              <a:t>HoLB</a:t>
            </a:r>
            <a:r>
              <a:rPr lang="en-US" altLang="ko-KR" dirty="0" smtClean="0">
                <a:latin typeface="Rockwell" panose="02060603020205020403" pitchFamily="18" charset="0"/>
              </a:rPr>
              <a:t> (Head-of-Line Blocking) in </a:t>
            </a:r>
            <a:r>
              <a:rPr lang="en-US" altLang="ko-KR" dirty="0" smtClean="0">
                <a:latin typeface="Rockwell" panose="02060603020205020403" pitchFamily="18" charset="0"/>
              </a:rPr>
              <a:t>TCP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45540"/>
            <a:ext cx="5181600" cy="33849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565809"/>
            <a:ext cx="5181600" cy="42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9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5982" y="365125"/>
            <a:ext cx="11312666" cy="1325563"/>
          </a:xfrm>
        </p:spPr>
        <p:txBody>
          <a:bodyPr/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Stream Multiplexing in HTTP/2 (pipelining)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9847"/>
            <a:ext cx="10515600" cy="40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5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Rockwell" panose="02060603020205020403" pitchFamily="18" charset="0"/>
              </a:rPr>
              <a:t>Stream Multiplexing in HTTP/2</a:t>
            </a:r>
            <a:endParaRPr lang="ko-KR" altLang="en-US" dirty="0">
              <a:latin typeface="Rockwell" panose="02060603020205020403" pitchFamily="18" charset="0"/>
            </a:endParaRPr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252" y="1825625"/>
            <a:ext cx="93494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0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173</Words>
  <Application>Microsoft Office PowerPoint</Application>
  <PresentationFormat>와이드스크린</PresentationFormat>
  <Paragraphs>42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Rockwell</vt:lpstr>
      <vt:lpstr>Office 테마</vt:lpstr>
      <vt:lpstr>QUIC (Quick UDP Internet Connection)</vt:lpstr>
      <vt:lpstr>Topics</vt:lpstr>
      <vt:lpstr>SPDY vs. HTTP/2</vt:lpstr>
      <vt:lpstr>SPDY vs. HTTP/2</vt:lpstr>
      <vt:lpstr>PowerPoint 프레젠테이션</vt:lpstr>
      <vt:lpstr>Header Compression in HTTP/2 (HPACK)</vt:lpstr>
      <vt:lpstr>HoLB (Head-of-Line Blocking) in TCP</vt:lpstr>
      <vt:lpstr>Stream Multiplexing in HTTP/2 (pipelining)</vt:lpstr>
      <vt:lpstr>Stream Multiplexing in HTTP/2</vt:lpstr>
      <vt:lpstr>Multiple Streams in a Connection</vt:lpstr>
      <vt:lpstr>Server Push (PUSH_PROMISE)</vt:lpstr>
      <vt:lpstr>QUIC</vt:lpstr>
      <vt:lpstr>QUIC</vt:lpstr>
      <vt:lpstr>QUIC</vt:lpstr>
      <vt:lpstr>TCP &amp; TLS</vt:lpstr>
      <vt:lpstr>0-RTT &amp; 1-RTT (data transport)</vt:lpstr>
      <vt:lpstr>Connection Establishment</vt:lpstr>
      <vt:lpstr>0-RTT Handshake</vt:lpstr>
      <vt:lpstr>1-RTT Handshake</vt:lpstr>
      <vt:lpstr>QUIC Packets (before modification)</vt:lpstr>
      <vt:lpstr>Long Header Packets</vt:lpstr>
      <vt:lpstr>Long Header Packets</vt:lpstr>
      <vt:lpstr>Short Header Packets</vt:lpstr>
      <vt:lpstr>Packet Numbers (1~4 bytes)</vt:lpstr>
      <vt:lpstr>QUIC Frames</vt:lpstr>
      <vt:lpstr>QUIC Frames</vt:lpstr>
      <vt:lpstr>Stream Frame</vt:lpstr>
      <vt:lpstr>PowerPoint 프레젠테이션</vt:lpstr>
      <vt:lpstr>Connection Migration</vt:lpstr>
      <vt:lpstr>Connection Migration</vt:lpstr>
      <vt:lpstr>QUIC Implementations</vt:lpstr>
      <vt:lpstr>QUIC WG I-D in IETF</vt:lpstr>
      <vt:lpstr>QUIC WG Individual I-D in IETF</vt:lpstr>
      <vt:lpstr>HTTP/3 (over QUIC/UDP)</vt:lpstr>
      <vt:lpstr>HTTP/3 (over QUIC/UDP)</vt:lpstr>
      <vt:lpstr>Frames in HTTP/3</vt:lpstr>
      <vt:lpstr>QPACK in HTTP/3</vt:lpstr>
      <vt:lpstr>Server Push in HTTP/3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56</cp:revision>
  <dcterms:created xsi:type="dcterms:W3CDTF">2020-01-10T01:08:45Z</dcterms:created>
  <dcterms:modified xsi:type="dcterms:W3CDTF">2020-01-14T23:52:17Z</dcterms:modified>
</cp:coreProperties>
</file>